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288" r:id="rId3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636648"/>
            <a:ext cx="9144000" cy="2187001"/>
          </a:xfrm>
        </p:spPr>
        <p:txBody>
          <a:bodyPr/>
          <a:lstStyle/>
          <a:p>
            <a:r>
              <a:rPr lang="zh-CN" altLang="en-US" dirty="0">
                <a:effectLst/>
              </a:rPr>
              <a:t>基础算法(一) 扫描线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2087880"/>
            <a:ext cx="9144635" cy="4128135"/>
          </a:xfrm>
        </p:spPr>
        <p:txBody>
          <a:bodyPr>
            <a:normAutofit fontScale="25000"/>
          </a:bodyPr>
          <a:lstStyle/>
          <a:p>
            <a:pPr algn="l"/>
            <a:r>
              <a:rPr lang="zh-CN" altLang="en-US" sz="5600" dirty="0">
                <a:latin typeface="+mn-lt"/>
              </a:rPr>
              <a:t>391. Number of Airplanes in the Sky (LintCode)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252. Meeting Rooms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253. Meeting Rooms II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56. Merge Intervals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57. Insert Interval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1272. Remove Interval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435. Non-overlapping Intervals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1288. Remove Covered Intervals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6"/>
                </a:solidFill>
                <a:latin typeface="+mn-lt"/>
              </a:rPr>
              <a:t>352. Data Stream as Disjoint Intervals</a:t>
            </a:r>
            <a:endParaRPr lang="zh-CN" altLang="en-US" sz="56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5"/>
                </a:solidFill>
                <a:latin typeface="+mn-lt"/>
              </a:rPr>
              <a:t>1229. Meeting Scheduler (返回最早的common slot，有长度限制）</a:t>
            </a:r>
            <a:endParaRPr lang="zh-CN" altLang="en-US" sz="5600" dirty="0">
              <a:solidFill>
                <a:schemeClr val="accent5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5"/>
                </a:solidFill>
                <a:latin typeface="+mn-lt"/>
              </a:rPr>
              <a:t>986. Interval List Intersections (返回所有的common slot, 无长度限制)</a:t>
            </a:r>
            <a:endParaRPr lang="zh-CN" altLang="en-US" sz="5600" dirty="0">
              <a:solidFill>
                <a:schemeClr val="accent5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chemeClr val="accent5"/>
                </a:solidFill>
                <a:latin typeface="+mn-lt"/>
              </a:rPr>
              <a:t>759. Employee Free Time</a:t>
            </a:r>
            <a:endParaRPr lang="zh-CN" altLang="en-US" sz="5600" dirty="0">
              <a:solidFill>
                <a:schemeClr val="accent5"/>
              </a:solidFill>
              <a:latin typeface="+mn-lt"/>
            </a:endParaRPr>
          </a:p>
          <a:p>
            <a:pPr algn="l"/>
            <a:r>
              <a:rPr lang="zh-CN" altLang="en-US" sz="5600" dirty="0">
                <a:solidFill>
                  <a:srgbClr val="FF0000"/>
                </a:solidFill>
                <a:latin typeface="+mn-lt"/>
              </a:rPr>
              <a:t>218. The Skyline Problem</a:t>
            </a:r>
            <a:endParaRPr lang="zh-CN" altLang="en-US" sz="56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05"/>
            <a:ext cx="12192000" cy="6828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0"/>
            <a:ext cx="11595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253. Meeting Rooms II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927100"/>
            <a:ext cx="116332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110"/>
            <a:ext cx="12192000" cy="6367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90"/>
            <a:ext cx="1219200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0"/>
            <a:ext cx="11275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0"/>
            <a:ext cx="99079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0"/>
            <a:ext cx="90303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0"/>
            <a:ext cx="112985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89940" y="657225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什么是扫描线？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789940" y="14808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拿数飞机</a:t>
            </a:r>
            <a:r>
              <a:rPr lang="zh-CN" altLang="en-US"/>
              <a:t>为例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9940" y="21507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思路一，</a:t>
            </a:r>
            <a:r>
              <a:rPr lang="zh-CN" altLang="en-US"/>
              <a:t>暴力扫描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9940" y="278320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遍历每个时刻，检测每个时刻</a:t>
            </a:r>
            <a:r>
              <a:rPr lang="zh-CN" altLang="en-US"/>
              <a:t>有多少飞机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9940" y="34524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思路二，</a:t>
            </a:r>
            <a:r>
              <a:rPr lang="zh-CN" altLang="en-US"/>
              <a:t>扫描线！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9940" y="4121785"/>
            <a:ext cx="932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不需要检查每个时刻，只需要检测起点或者终点位置！（焦点变化的位置只有起点</a:t>
            </a:r>
            <a:r>
              <a:rPr lang="zh-CN" altLang="en-US"/>
              <a:t>和终点）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910"/>
            <a:ext cx="12192000" cy="67741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340"/>
            <a:ext cx="12192000" cy="5734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0"/>
            <a:ext cx="114211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80"/>
            <a:ext cx="1219200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0"/>
            <a:ext cx="108400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405"/>
            <a:ext cx="12192000" cy="67271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995"/>
            <a:ext cx="12192000" cy="6683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0"/>
            <a:ext cx="119767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5969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391. Number of</a:t>
            </a:r>
            <a:r>
              <a:rPr lang="en-US" altLang="zh-CN"/>
              <a:t> </a:t>
            </a:r>
            <a:r>
              <a:rPr lang="zh-CN" altLang="en-US"/>
              <a:t>Airplanes in the Sky (LintCode)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4980"/>
            <a:ext cx="10601325" cy="63830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340"/>
            <a:ext cx="12192000" cy="67506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0"/>
            <a:ext cx="120872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320"/>
            <a:ext cx="1219200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0"/>
            <a:ext cx="10535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9688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391. Number of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Airplanes in the Sky (LintCode)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368300"/>
            <a:ext cx="4726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[ [1,4], [2,6],[3,7],[4,5]]   Return 3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7745"/>
            <a:ext cx="8453755" cy="58502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3755" y="1168400"/>
            <a:ext cx="3738245" cy="2891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碰到interval的start，也就是起飞一架飞机，</a:t>
            </a:r>
            <a:endParaRPr lang="zh-CN" altLang="en-US" sz="1400"/>
          </a:p>
          <a:p>
            <a:pPr algn="l"/>
            <a:r>
              <a:rPr lang="zh-CN" altLang="en-US" sz="1400"/>
              <a:t>当前天上的飞机数++。</a:t>
            </a:r>
            <a:endParaRPr lang="zh-CN" altLang="en-US" sz="1400"/>
          </a:p>
          <a:p>
            <a:pPr algn="l"/>
            <a:r>
              <a:rPr lang="zh-CN" altLang="en-US" sz="1400"/>
              <a:t>碰到interval的end，也就是降落一架飞机，</a:t>
            </a:r>
            <a:endParaRPr lang="zh-CN" altLang="en-US" sz="1400"/>
          </a:p>
          <a:p>
            <a:pPr algn="l"/>
            <a:r>
              <a:rPr lang="zh-CN" altLang="en-US" sz="1400"/>
              <a:t>当前天上的飞机数--。</a:t>
            </a:r>
            <a:endParaRPr lang="zh-CN" altLang="en-US" sz="1400"/>
          </a:p>
          <a:p>
            <a:pPr algn="l"/>
            <a:r>
              <a:rPr lang="zh-CN" altLang="en-US" sz="1400"/>
              <a:t>我们分别把所有的start和所有的end放进两个</a:t>
            </a:r>
            <a:endParaRPr lang="zh-CN" altLang="en-US" sz="1400"/>
          </a:p>
          <a:p>
            <a:pPr algn="l"/>
            <a:r>
              <a:rPr lang="zh-CN" altLang="en-US" sz="1400"/>
              <a:t>数组，并排序。</a:t>
            </a:r>
            <a:endParaRPr lang="zh-CN" altLang="en-US" sz="1400"/>
          </a:p>
          <a:p>
            <a:pPr algn="l"/>
            <a:r>
              <a:rPr lang="zh-CN" altLang="en-US" sz="1400"/>
              <a:t>然后从第一个start开始统计，</a:t>
            </a:r>
            <a:endParaRPr lang="zh-CN" altLang="en-US" sz="1400"/>
          </a:p>
          <a:p>
            <a:pPr algn="l"/>
            <a:r>
              <a:rPr lang="zh-CN" altLang="en-US" sz="1400"/>
              <a:t>碰到start就加一，碰到end就减一。</a:t>
            </a:r>
            <a:endParaRPr lang="zh-CN" altLang="en-US" sz="1400"/>
          </a:p>
          <a:p>
            <a:pPr algn="l"/>
            <a:r>
              <a:rPr lang="zh-CN" altLang="en-US" sz="1400"/>
              <a:t>并且同时维护一个最大飞机数的max。</a:t>
            </a:r>
            <a:endParaRPr lang="zh-CN" altLang="en-US" sz="1400"/>
          </a:p>
          <a:p>
            <a:pPr algn="l"/>
            <a:r>
              <a:rPr lang="zh-CN" altLang="en-US" sz="1400"/>
              <a:t>注意图上在4这个位置，有一上一下。</a:t>
            </a:r>
            <a:endParaRPr lang="zh-CN" altLang="en-US" sz="1400"/>
          </a:p>
          <a:p>
            <a:pPr algn="l"/>
            <a:r>
              <a:rPr lang="zh-CN" altLang="en-US" sz="1400"/>
              <a:t>题目说先算降落的再算起飞的。</a:t>
            </a:r>
            <a:endParaRPr lang="zh-CN" altLang="en-US" sz="1400"/>
          </a:p>
          <a:p>
            <a:pPr algn="l"/>
            <a:r>
              <a:rPr lang="zh-CN" altLang="en-US" sz="1400"/>
              <a:t>当所有的start统计过以后，我们就有答案了。</a:t>
            </a:r>
            <a:endParaRPr lang="zh-CN" altLang="en-US" sz="1400"/>
          </a:p>
          <a:p>
            <a:pPr algn="l"/>
            <a:r>
              <a:rPr lang="zh-CN" altLang="en-US" sz="1400"/>
              <a:t>后面的end只会往下减，所以不用再看了。</a:t>
            </a:r>
            <a:endParaRPr lang="zh-CN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0"/>
            <a:ext cx="868870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1860" y="1711960"/>
            <a:ext cx="4364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这里可以将飞机降落value设置为-1更简单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4767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5459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252. Meeting Rooms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300"/>
            <a:ext cx="5869305" cy="3524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59410"/>
            <a:ext cx="4948555" cy="3533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1445"/>
            <a:ext cx="12192000" cy="2916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08425" y="5831840"/>
            <a:ext cx="795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只要有一场会议的结束时间大于</a:t>
            </a:r>
            <a:r>
              <a:rPr lang="zh-CN" altLang="en-US">
                <a:solidFill>
                  <a:srgbClr val="FF0000"/>
                </a:solidFill>
              </a:rPr>
              <a:t>下一场会议的开始时间，就不能参加所有会议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3981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65" y="2534920"/>
            <a:ext cx="6045835" cy="2416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46165" y="20491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还记得数飞机吗？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</Words>
  <Application>WPS 文字</Application>
  <PresentationFormat>宽屏</PresentationFormat>
  <Paragraphs>58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47</cp:revision>
  <dcterms:created xsi:type="dcterms:W3CDTF">2022-11-19T04:44:26Z</dcterms:created>
  <dcterms:modified xsi:type="dcterms:W3CDTF">2022-11-19T04:44:26Z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2052-4.5.0.7415</vt:lpwstr>
  </property>
  <property fmtid="{D5CDD505-2E9C-101B-9397-08002B2CF9AE}" pid="3" name="ICV">
    <vt:lpwstr>018106D96CD11D0ABDD5746331732B9F</vt:lpwstr>
  </property>
</Properties>
</file>